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97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7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3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4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35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6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94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7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3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74F69-F2B3-2246-B075-CDE0204AE47B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42D5F-142D-3140-8193-5AA90B0A0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4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20" Type="http://schemas.openxmlformats.org/officeDocument/2006/relationships/image" Target="../media/image19.jpeg"/><Relationship Id="rId21" Type="http://schemas.openxmlformats.org/officeDocument/2006/relationships/image" Target="../media/image20.jpeg"/><Relationship Id="rId22" Type="http://schemas.openxmlformats.org/officeDocument/2006/relationships/image" Target="../media/image21.jpeg"/><Relationship Id="rId10" Type="http://schemas.openxmlformats.org/officeDocument/2006/relationships/image" Target="../media/image9.jpeg"/><Relationship Id="rId11" Type="http://schemas.openxmlformats.org/officeDocument/2006/relationships/image" Target="../media/image10.jpeg"/><Relationship Id="rId12" Type="http://schemas.openxmlformats.org/officeDocument/2006/relationships/image" Target="../media/image11.jpeg"/><Relationship Id="rId13" Type="http://schemas.openxmlformats.org/officeDocument/2006/relationships/image" Target="../media/image12.jpeg"/><Relationship Id="rId14" Type="http://schemas.openxmlformats.org/officeDocument/2006/relationships/image" Target="../media/image13.jpeg"/><Relationship Id="rId15" Type="http://schemas.openxmlformats.org/officeDocument/2006/relationships/image" Target="../media/image14.jpeg"/><Relationship Id="rId16" Type="http://schemas.openxmlformats.org/officeDocument/2006/relationships/image" Target="../media/image15.jpeg"/><Relationship Id="rId17" Type="http://schemas.openxmlformats.org/officeDocument/2006/relationships/image" Target="../media/image16.jpeg"/><Relationship Id="rId18" Type="http://schemas.openxmlformats.org/officeDocument/2006/relationships/image" Target="../media/image17.jpeg"/><Relationship Id="rId19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4319523" y="93332"/>
            <a:ext cx="838691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/>
              <a:t>Juvenile </a:t>
            </a:r>
            <a:r>
              <a:rPr lang="nb-NO" sz="857" dirty="0" err="1"/>
              <a:t>Ovary</a:t>
            </a:r>
            <a:endParaRPr lang="nb-NO" sz="857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300495"/>
            <a:ext cx="819398" cy="822612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300496"/>
            <a:ext cx="819398" cy="822612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412163" y="593280"/>
            <a:ext cx="992579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A) ssa</a:t>
            </a:r>
            <a:r>
              <a:rPr lang="nb-NO" sz="857" dirty="0"/>
              <a:t>-miR-15c-5p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2401336" y="1509073"/>
            <a:ext cx="1005403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B) ssa</a:t>
            </a:r>
            <a:r>
              <a:rPr lang="nb-NO" sz="857" dirty="0"/>
              <a:t>-miR-30d-5p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2399854" y="2427383"/>
            <a:ext cx="992579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C) ssa</a:t>
            </a:r>
            <a:r>
              <a:rPr lang="nb-NO" sz="857" dirty="0"/>
              <a:t>-miR-92a-5p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2404151" y="3329509"/>
            <a:ext cx="1005403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D) ssa</a:t>
            </a:r>
            <a:r>
              <a:rPr lang="nb-NO" sz="857" dirty="0"/>
              <a:t>-miR-93a-5p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2403616" y="4231635"/>
            <a:ext cx="992579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E) ssa</a:t>
            </a:r>
            <a:r>
              <a:rPr lang="nb-NO" sz="857" dirty="0"/>
              <a:t>-miR-202-5p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2409636" y="5140432"/>
            <a:ext cx="992579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F) ssa</a:t>
            </a:r>
            <a:r>
              <a:rPr lang="nb-NO" sz="857" dirty="0"/>
              <a:t>-miR-730-5p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2623121" y="6049229"/>
            <a:ext cx="761747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G) U6 </a:t>
            </a:r>
            <a:r>
              <a:rPr lang="nb-NO" sz="857" dirty="0" err="1" smtClean="0"/>
              <a:t>snRNA</a:t>
            </a:r>
            <a:endParaRPr lang="nb-NO" sz="857" dirty="0"/>
          </a:p>
        </p:txBody>
      </p:sp>
      <p:pic>
        <p:nvPicPr>
          <p:cNvPr id="14" name="Bild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1203755"/>
            <a:ext cx="819398" cy="822612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1202623"/>
            <a:ext cx="820527" cy="823745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2105882"/>
            <a:ext cx="819398" cy="822612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2105882"/>
            <a:ext cx="819398" cy="822612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3008008"/>
            <a:ext cx="819398" cy="822612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3008008"/>
            <a:ext cx="819398" cy="822612"/>
          </a:xfrm>
          <a:prstGeom prst="rect">
            <a:avLst/>
          </a:prstGeom>
        </p:spPr>
      </p:pic>
      <p:pic>
        <p:nvPicPr>
          <p:cNvPr id="20" name="Bild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3910136"/>
            <a:ext cx="819398" cy="834093"/>
          </a:xfrm>
          <a:prstGeom prst="rect">
            <a:avLst/>
          </a:prstGeom>
        </p:spPr>
      </p:pic>
      <p:pic>
        <p:nvPicPr>
          <p:cNvPr id="21" name="Bild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3910136"/>
            <a:ext cx="830836" cy="834093"/>
          </a:xfrm>
          <a:prstGeom prst="rect">
            <a:avLst/>
          </a:prstGeom>
        </p:spPr>
      </p:pic>
      <p:pic>
        <p:nvPicPr>
          <p:cNvPr id="22" name="Bild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4823743"/>
            <a:ext cx="819398" cy="822612"/>
          </a:xfrm>
          <a:prstGeom prst="rect">
            <a:avLst/>
          </a:prstGeom>
        </p:spPr>
      </p:pic>
      <p:pic>
        <p:nvPicPr>
          <p:cNvPr id="23" name="Bilde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4823743"/>
            <a:ext cx="819399" cy="822612"/>
          </a:xfrm>
          <a:prstGeom prst="rect">
            <a:avLst/>
          </a:prstGeom>
        </p:spPr>
      </p:pic>
      <p:pic>
        <p:nvPicPr>
          <p:cNvPr id="24" name="Bilde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43" y="5725869"/>
            <a:ext cx="819398" cy="822612"/>
          </a:xfrm>
          <a:prstGeom prst="rect">
            <a:avLst/>
          </a:prstGeom>
        </p:spPr>
      </p:pic>
      <p:pic>
        <p:nvPicPr>
          <p:cNvPr id="25" name="Bilde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9" y="5725869"/>
            <a:ext cx="819398" cy="822612"/>
          </a:xfrm>
          <a:prstGeom prst="rect">
            <a:avLst/>
          </a:prstGeom>
        </p:spPr>
      </p:pic>
      <p:pic>
        <p:nvPicPr>
          <p:cNvPr id="42" name="Bilde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414" y="300495"/>
            <a:ext cx="823865" cy="822612"/>
          </a:xfrm>
          <a:prstGeom prst="rect">
            <a:avLst/>
          </a:prstGeom>
        </p:spPr>
      </p:pic>
      <p:pic>
        <p:nvPicPr>
          <p:cNvPr id="43" name="Bilde 4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414" y="1202623"/>
            <a:ext cx="820527" cy="823745"/>
          </a:xfrm>
          <a:prstGeom prst="rect">
            <a:avLst/>
          </a:prstGeom>
        </p:spPr>
      </p:pic>
      <p:pic>
        <p:nvPicPr>
          <p:cNvPr id="44" name="Bilde 4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414" y="2105882"/>
            <a:ext cx="820528" cy="823746"/>
          </a:xfrm>
          <a:prstGeom prst="rect">
            <a:avLst/>
          </a:prstGeom>
        </p:spPr>
      </p:pic>
      <p:pic>
        <p:nvPicPr>
          <p:cNvPr id="45" name="Bilde 4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074" y="3008009"/>
            <a:ext cx="828748" cy="822612"/>
          </a:xfrm>
          <a:prstGeom prst="rect">
            <a:avLst/>
          </a:prstGeom>
        </p:spPr>
      </p:pic>
      <p:pic>
        <p:nvPicPr>
          <p:cNvPr id="46" name="Bilde 4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075" y="3912231"/>
            <a:ext cx="828748" cy="831998"/>
          </a:xfrm>
          <a:prstGeom prst="rect">
            <a:avLst/>
          </a:prstGeom>
        </p:spPr>
      </p:pic>
      <p:pic>
        <p:nvPicPr>
          <p:cNvPr id="47" name="Bilde 4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075" y="4823744"/>
            <a:ext cx="819398" cy="822612"/>
          </a:xfrm>
          <a:prstGeom prst="rect">
            <a:avLst/>
          </a:prstGeom>
        </p:spPr>
      </p:pic>
      <p:pic>
        <p:nvPicPr>
          <p:cNvPr id="48" name="Bilde 4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075" y="5725869"/>
            <a:ext cx="819398" cy="822612"/>
          </a:xfrm>
          <a:prstGeom prst="rect">
            <a:avLst/>
          </a:prstGeom>
        </p:spPr>
      </p:pic>
      <p:sp>
        <p:nvSpPr>
          <p:cNvPr id="37" name="TekstSylinder 36"/>
          <p:cNvSpPr txBox="1"/>
          <p:nvPr/>
        </p:nvSpPr>
        <p:spPr>
          <a:xfrm>
            <a:off x="3613362" y="6007454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kstSylinder 78"/>
          <p:cNvSpPr txBox="1"/>
          <p:nvPr/>
        </p:nvSpPr>
        <p:spPr>
          <a:xfrm>
            <a:off x="3662535" y="6134143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Rett pil 38"/>
          <p:cNvCxnSpPr/>
          <p:nvPr/>
        </p:nvCxnSpPr>
        <p:spPr>
          <a:xfrm flipV="1">
            <a:off x="3776239" y="6134144"/>
            <a:ext cx="49850" cy="626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kstSylinder 79"/>
          <p:cNvSpPr txBox="1"/>
          <p:nvPr/>
        </p:nvSpPr>
        <p:spPr>
          <a:xfrm>
            <a:off x="4418081" y="6056010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kstSylinder 80"/>
          <p:cNvSpPr txBox="1"/>
          <p:nvPr/>
        </p:nvSpPr>
        <p:spPr>
          <a:xfrm>
            <a:off x="4504973" y="6241320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3" name="Rett pil 82"/>
          <p:cNvCxnSpPr/>
          <p:nvPr/>
        </p:nvCxnSpPr>
        <p:spPr>
          <a:xfrm flipH="1">
            <a:off x="4597091" y="6340847"/>
            <a:ext cx="6950" cy="1087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kstSylinder 87"/>
          <p:cNvSpPr txBox="1"/>
          <p:nvPr/>
        </p:nvSpPr>
        <p:spPr>
          <a:xfrm>
            <a:off x="3530441" y="4378919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kstSylinder 88"/>
          <p:cNvSpPr txBox="1"/>
          <p:nvPr/>
        </p:nvSpPr>
        <p:spPr>
          <a:xfrm>
            <a:off x="3619313" y="3372979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kstSylinder 89"/>
          <p:cNvSpPr txBox="1"/>
          <p:nvPr/>
        </p:nvSpPr>
        <p:spPr>
          <a:xfrm>
            <a:off x="3440944" y="2440244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kstSylinder 90"/>
          <p:cNvSpPr txBox="1"/>
          <p:nvPr/>
        </p:nvSpPr>
        <p:spPr>
          <a:xfrm>
            <a:off x="3301481" y="1613046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TekstSylinder 91"/>
          <p:cNvSpPr txBox="1"/>
          <p:nvPr/>
        </p:nvSpPr>
        <p:spPr>
          <a:xfrm>
            <a:off x="3867347" y="1772741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3" name="Rett pil 92"/>
          <p:cNvCxnSpPr/>
          <p:nvPr/>
        </p:nvCxnSpPr>
        <p:spPr>
          <a:xfrm flipH="1" flipV="1">
            <a:off x="3884788" y="1727244"/>
            <a:ext cx="34949" cy="1027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tt pil 94"/>
          <p:cNvCxnSpPr/>
          <p:nvPr/>
        </p:nvCxnSpPr>
        <p:spPr>
          <a:xfrm flipH="1" flipV="1">
            <a:off x="3751026" y="1814969"/>
            <a:ext cx="131480" cy="547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kstSylinder 97"/>
          <p:cNvSpPr txBox="1"/>
          <p:nvPr/>
        </p:nvSpPr>
        <p:spPr>
          <a:xfrm>
            <a:off x="4269518" y="1494980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kstSylinder 98"/>
          <p:cNvSpPr txBox="1"/>
          <p:nvPr/>
        </p:nvSpPr>
        <p:spPr>
          <a:xfrm>
            <a:off x="5667946" y="1381786"/>
            <a:ext cx="3470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kstSylinder 99"/>
          <p:cNvSpPr txBox="1"/>
          <p:nvPr/>
        </p:nvSpPr>
        <p:spPr>
          <a:xfrm>
            <a:off x="5609000" y="2167552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kstSylinder 100"/>
          <p:cNvSpPr txBox="1"/>
          <p:nvPr/>
        </p:nvSpPr>
        <p:spPr>
          <a:xfrm>
            <a:off x="5478372" y="3441622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kstSylinder 101"/>
          <p:cNvSpPr txBox="1"/>
          <p:nvPr/>
        </p:nvSpPr>
        <p:spPr>
          <a:xfrm>
            <a:off x="4545854" y="3360006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kstSylinder 102"/>
          <p:cNvSpPr txBox="1"/>
          <p:nvPr/>
        </p:nvSpPr>
        <p:spPr>
          <a:xfrm>
            <a:off x="5528998" y="5925959"/>
            <a:ext cx="235962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nb-NO" sz="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4" name="Rett pil 103"/>
          <p:cNvCxnSpPr/>
          <p:nvPr/>
        </p:nvCxnSpPr>
        <p:spPr>
          <a:xfrm flipV="1">
            <a:off x="5637920" y="5916476"/>
            <a:ext cx="70454" cy="732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kstSylinder 104"/>
          <p:cNvSpPr txBox="1"/>
          <p:nvPr/>
        </p:nvSpPr>
        <p:spPr>
          <a:xfrm>
            <a:off x="5517509" y="6368327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6" name="Rett pil 105"/>
          <p:cNvCxnSpPr/>
          <p:nvPr/>
        </p:nvCxnSpPr>
        <p:spPr>
          <a:xfrm flipV="1">
            <a:off x="5637920" y="6417607"/>
            <a:ext cx="79866" cy="319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kstSylinder 106"/>
          <p:cNvSpPr txBox="1"/>
          <p:nvPr/>
        </p:nvSpPr>
        <p:spPr>
          <a:xfrm>
            <a:off x="4867482" y="5096839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kstSylinder 107"/>
          <p:cNvSpPr txBox="1"/>
          <p:nvPr/>
        </p:nvSpPr>
        <p:spPr>
          <a:xfrm>
            <a:off x="4644337" y="4455863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kstSylinder 108"/>
          <p:cNvSpPr txBox="1"/>
          <p:nvPr/>
        </p:nvSpPr>
        <p:spPr>
          <a:xfrm>
            <a:off x="5200717" y="3937673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kstSylinder 109"/>
          <p:cNvSpPr txBox="1"/>
          <p:nvPr/>
        </p:nvSpPr>
        <p:spPr>
          <a:xfrm>
            <a:off x="5677853" y="744341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kstSylinder 110"/>
          <p:cNvSpPr txBox="1"/>
          <p:nvPr/>
        </p:nvSpPr>
        <p:spPr>
          <a:xfrm>
            <a:off x="4670710" y="784657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kstSylinder 111"/>
          <p:cNvSpPr txBox="1"/>
          <p:nvPr/>
        </p:nvSpPr>
        <p:spPr>
          <a:xfrm>
            <a:off x="3907967" y="858172"/>
            <a:ext cx="182984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3" name="Rett pil 112"/>
          <p:cNvCxnSpPr/>
          <p:nvPr/>
        </p:nvCxnSpPr>
        <p:spPr>
          <a:xfrm flipH="1" flipV="1">
            <a:off x="3919737" y="717781"/>
            <a:ext cx="66393" cy="1719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Rett pil 113"/>
          <p:cNvCxnSpPr/>
          <p:nvPr/>
        </p:nvCxnSpPr>
        <p:spPr>
          <a:xfrm flipH="1" flipV="1">
            <a:off x="3817418" y="874699"/>
            <a:ext cx="131481" cy="547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kstSylinder 116"/>
          <p:cNvSpPr txBox="1"/>
          <p:nvPr/>
        </p:nvSpPr>
        <p:spPr>
          <a:xfrm>
            <a:off x="4509176" y="2440244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kstSylinder 117"/>
          <p:cNvSpPr txBox="1"/>
          <p:nvPr/>
        </p:nvSpPr>
        <p:spPr>
          <a:xfrm>
            <a:off x="3845888" y="4905006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TekstSylinder 119"/>
          <p:cNvSpPr txBox="1"/>
          <p:nvPr/>
        </p:nvSpPr>
        <p:spPr>
          <a:xfrm>
            <a:off x="3411346" y="2994179"/>
            <a:ext cx="24447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</a:t>
            </a:r>
            <a:endParaRPr lang="nb-NO" sz="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1" name="Rett pil 120"/>
          <p:cNvCxnSpPr/>
          <p:nvPr/>
        </p:nvCxnSpPr>
        <p:spPr>
          <a:xfrm>
            <a:off x="3537820" y="3109062"/>
            <a:ext cx="121527" cy="702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pil 121"/>
          <p:cNvCxnSpPr/>
          <p:nvPr/>
        </p:nvCxnSpPr>
        <p:spPr>
          <a:xfrm flipH="1">
            <a:off x="3473001" y="3128086"/>
            <a:ext cx="13853" cy="201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176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85</Words>
  <Application>Microsoft Macintosh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Bergen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Teshome Tilahun Bizuayehu</dc:creator>
  <cp:lastModifiedBy>Teshome Tilahun Bizuayehu</cp:lastModifiedBy>
  <cp:revision>4</cp:revision>
  <dcterms:created xsi:type="dcterms:W3CDTF">2018-08-19T13:12:56Z</dcterms:created>
  <dcterms:modified xsi:type="dcterms:W3CDTF">2018-10-01T20:13:59Z</dcterms:modified>
</cp:coreProperties>
</file>